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33"/>
    <a:srgbClr val="9966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92" autoAdjust="0"/>
    <p:restoredTop sz="94660"/>
  </p:normalViewPr>
  <p:slideViewPr>
    <p:cSldViewPr>
      <p:cViewPr varScale="1">
        <p:scale>
          <a:sx n="88" d="100"/>
          <a:sy n="88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8/12/2011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8/12/2011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8/12/2011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8/12/2011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8/12/2011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8/12/2011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8/12/2011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8/12/2011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8/12/2011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8/12/2011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8/12/2011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8/12/2011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9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sCA4KPDNZ.jpg"/>
          <p:cNvPicPr>
            <a:picLocks noChangeAspect="1"/>
          </p:cNvPicPr>
          <p:nvPr/>
        </p:nvPicPr>
        <p:blipFill>
          <a:blip r:embed="rId2" cstate="print">
            <a:lum bright="-55000" contrast="-70000"/>
          </a:blip>
          <a:stretch>
            <a:fillRect/>
          </a:stretch>
        </p:blipFill>
        <p:spPr>
          <a:xfrm>
            <a:off x="1" y="0"/>
            <a:ext cx="9143999" cy="6857999"/>
          </a:xfrm>
          <a:prstGeom prst="rect">
            <a:avLst/>
          </a:prstGeom>
        </p:spPr>
      </p:pic>
      <p:pic>
        <p:nvPicPr>
          <p:cNvPr id="8" name="Picture 7" descr="revolution1024x76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76400" y="111760"/>
            <a:ext cx="5791200" cy="141224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667000" y="1882914"/>
            <a:ext cx="384727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40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ITA Assignment</a:t>
            </a:r>
            <a:endParaRPr lang="en-US" sz="40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06575" y="3239869"/>
            <a:ext cx="76961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3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Topic :  Apartment Reservation System</a:t>
            </a:r>
            <a:endParaRPr lang="en-US" sz="36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0" y="5486400"/>
            <a:ext cx="9144000" cy="1423852"/>
            <a:chOff x="0" y="5486400"/>
            <a:chExt cx="9144000" cy="1423852"/>
          </a:xfrm>
        </p:grpSpPr>
        <p:pic>
          <p:nvPicPr>
            <p:cNvPr id="9" name="Picture 8" descr="Your-Role-as-a-Family-Member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5500504"/>
              <a:ext cx="1127523" cy="1409748"/>
            </a:xfrm>
            <a:prstGeom prst="rect">
              <a:avLst/>
            </a:prstGeom>
          </p:spPr>
        </p:pic>
        <p:pic>
          <p:nvPicPr>
            <p:cNvPr id="10" name="Picture 9" descr="Family-1.jp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14400" y="5498392"/>
              <a:ext cx="2057400" cy="1372672"/>
            </a:xfrm>
            <a:prstGeom prst="rect">
              <a:avLst/>
            </a:prstGeom>
          </p:spPr>
        </p:pic>
        <p:pic>
          <p:nvPicPr>
            <p:cNvPr id="11" name="Picture 10" descr="article-1198962-05ACD747000005DC-145_468x310.jp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971800" y="5495193"/>
              <a:ext cx="2057400" cy="1362808"/>
            </a:xfrm>
            <a:prstGeom prst="rect">
              <a:avLst/>
            </a:prstGeom>
          </p:spPr>
        </p:pic>
        <p:pic>
          <p:nvPicPr>
            <p:cNvPr id="13" name="Picture 12" descr="FamilyRoomandKitchen.JP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029200" y="5486400"/>
              <a:ext cx="1828800" cy="1371600"/>
            </a:xfrm>
            <a:prstGeom prst="rect">
              <a:avLst/>
            </a:prstGeom>
          </p:spPr>
        </p:pic>
        <p:pic>
          <p:nvPicPr>
            <p:cNvPr id="14" name="Picture 13" descr="child-life-insurance.jp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858000" y="5487915"/>
              <a:ext cx="2286000" cy="1396211"/>
            </a:xfrm>
            <a:prstGeom prst="rect">
              <a:avLst/>
            </a:prstGeom>
          </p:spPr>
        </p:pic>
      </p:grpSp>
      <p:sp>
        <p:nvSpPr>
          <p:cNvPr id="15" name="Rectangle 14"/>
          <p:cNvSpPr/>
          <p:nvPr/>
        </p:nvSpPr>
        <p:spPr>
          <a:xfrm>
            <a:off x="0" y="6488668"/>
            <a:ext cx="298825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4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DIT/11/C2/0357 – Chathuranga A.W.I.</a:t>
            </a:r>
            <a:endParaRPr lang="en-US" sz="1400" b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205278_1014427539231_1781363639_27669_8074267_n.jpg"/>
          <p:cNvPicPr>
            <a:picLocks noChangeAspect="1"/>
          </p:cNvPicPr>
          <p:nvPr/>
        </p:nvPicPr>
        <p:blipFill>
          <a:blip r:embed="rId2" cstate="print">
            <a:lum bright="-29000" contrast="-68000"/>
          </a:blip>
          <a:stretch>
            <a:fillRect/>
          </a:stretch>
        </p:blipFill>
        <p:spPr>
          <a:xfrm>
            <a:off x="0" y="0"/>
            <a:ext cx="9144000" cy="6841744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0" y="5486400"/>
            <a:ext cx="9144000" cy="1423852"/>
            <a:chOff x="0" y="5486400"/>
            <a:chExt cx="9144000" cy="1423852"/>
          </a:xfrm>
        </p:grpSpPr>
        <p:pic>
          <p:nvPicPr>
            <p:cNvPr id="6" name="Picture 5" descr="Your-Role-as-a-Family-Member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5500504"/>
              <a:ext cx="1127523" cy="1409748"/>
            </a:xfrm>
            <a:prstGeom prst="rect">
              <a:avLst/>
            </a:prstGeom>
          </p:spPr>
        </p:pic>
        <p:pic>
          <p:nvPicPr>
            <p:cNvPr id="7" name="Picture 6" descr="Family-1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14400" y="5498392"/>
              <a:ext cx="2057400" cy="1372672"/>
            </a:xfrm>
            <a:prstGeom prst="rect">
              <a:avLst/>
            </a:prstGeom>
          </p:spPr>
        </p:pic>
        <p:pic>
          <p:nvPicPr>
            <p:cNvPr id="8" name="Picture 7" descr="article-1198962-05ACD747000005DC-145_468x310.jp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971800" y="5495193"/>
              <a:ext cx="2057400" cy="1362808"/>
            </a:xfrm>
            <a:prstGeom prst="rect">
              <a:avLst/>
            </a:prstGeom>
          </p:spPr>
        </p:pic>
        <p:pic>
          <p:nvPicPr>
            <p:cNvPr id="9" name="Picture 8" descr="FamilyRoomandKitchen.JP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029200" y="5486400"/>
              <a:ext cx="1828800" cy="1371600"/>
            </a:xfrm>
            <a:prstGeom prst="rect">
              <a:avLst/>
            </a:prstGeom>
          </p:spPr>
        </p:pic>
        <p:pic>
          <p:nvPicPr>
            <p:cNvPr id="10" name="Picture 9" descr="child-life-insurance.jp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858000" y="5487915"/>
              <a:ext cx="2286000" cy="1396211"/>
            </a:xfrm>
            <a:prstGeom prst="rect">
              <a:avLst/>
            </a:prstGeom>
          </p:spPr>
        </p:pic>
      </p:grpSp>
      <p:sp>
        <p:nvSpPr>
          <p:cNvPr id="3" name="TextBox 2"/>
          <p:cNvSpPr txBox="1"/>
          <p:nvPr/>
        </p:nvSpPr>
        <p:spPr>
          <a:xfrm>
            <a:off x="152400" y="6488668"/>
            <a:ext cx="2971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DIT/11/C2/0353 – Thilantha B.Y.</a:t>
            </a:r>
            <a:endParaRPr lang="en-US" sz="1400" b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2" name="Picture 11" descr="revolution1024x768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676400" y="111760"/>
            <a:ext cx="5791200" cy="1412240"/>
          </a:xfrm>
          <a:prstGeom prst="rect">
            <a:avLst/>
          </a:prstGeom>
        </p:spPr>
      </p:pic>
      <p:pic>
        <p:nvPicPr>
          <p:cNvPr id="13" name="Picture 12" descr="iStock_thank_you_flower_resized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286000" y="2202230"/>
            <a:ext cx="4572000" cy="2674570"/>
          </a:xfrm>
          <a:prstGeom prst="rect">
            <a:avLst/>
          </a:prstGeom>
          <a:scene3d>
            <a:camera prst="orthographicFront"/>
            <a:lightRig rig="threePt" dir="t"/>
          </a:scene3d>
          <a:sp3d prstMaterial="metal">
            <a:bevelT w="279400" h="234950" prst="relaxedInset"/>
          </a:sp3d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58161" y="2895600"/>
            <a:ext cx="5838039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sz="2400" dirty="0" smtClean="0"/>
              <a:t>DIT/11/C2/0328	Kirinda G.L.M.</a:t>
            </a:r>
          </a:p>
          <a:p>
            <a:r>
              <a:rPr lang="fr-FR" sz="2400" dirty="0" smtClean="0"/>
              <a:t>DIT/11/C2/0343	Piumika W.M.S. DIT/11/C2/0345	Jayarathne R.P.E.T.</a:t>
            </a:r>
            <a:endParaRPr lang="en-US" sz="2400" dirty="0" smtClean="0"/>
          </a:p>
          <a:p>
            <a:r>
              <a:rPr lang="fr-FR" sz="2400" dirty="0" smtClean="0"/>
              <a:t>DIT/11/C2/0353	Thilantha B.Y.</a:t>
            </a:r>
          </a:p>
          <a:p>
            <a:r>
              <a:rPr lang="fr-FR" sz="2400" dirty="0" smtClean="0"/>
              <a:t>DIT/11/C2/0357	Chathuranga A.W.I.</a:t>
            </a:r>
            <a:endParaRPr lang="en-US" sz="2400" b="1" dirty="0" smtClean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267697" y="228600"/>
            <a:ext cx="8662166" cy="1370271"/>
            <a:chOff x="267697" y="228600"/>
            <a:chExt cx="8662166" cy="1370271"/>
          </a:xfrm>
        </p:grpSpPr>
        <p:pic>
          <p:nvPicPr>
            <p:cNvPr id="6" name="Picture 5" descr="asdf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571668" y="228600"/>
              <a:ext cx="1358195" cy="1066800"/>
            </a:xfrm>
            <a:prstGeom prst="rect">
              <a:avLst/>
            </a:prstGeom>
          </p:spPr>
        </p:pic>
        <p:pic>
          <p:nvPicPr>
            <p:cNvPr id="7" name="Picture 6" descr="sliit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67697" y="228600"/>
              <a:ext cx="1027703" cy="1370271"/>
            </a:xfrm>
            <a:prstGeom prst="rect">
              <a:avLst/>
            </a:prstGeom>
          </p:spPr>
        </p:pic>
      </p:grpSp>
      <p:sp>
        <p:nvSpPr>
          <p:cNvPr id="8" name="Rectangle 7"/>
          <p:cNvSpPr/>
          <p:nvPr/>
        </p:nvSpPr>
        <p:spPr>
          <a:xfrm>
            <a:off x="2576940" y="228600"/>
            <a:ext cx="382386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Group Members</a:t>
            </a:r>
            <a:endParaRPr lang="en-US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262740" y="288940"/>
            <a:ext cx="24384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Client</a:t>
            </a:r>
            <a:endParaRPr lang="en-US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14142" y="1598474"/>
            <a:ext cx="861447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Name 	: Serendib Apartments</a:t>
            </a:r>
          </a:p>
          <a:p>
            <a:r>
              <a:rPr lang="en-US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Address	: St. Michael’s Road, Colombo – 03</a:t>
            </a:r>
          </a:p>
          <a:p>
            <a:r>
              <a:rPr lang="en-US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Owner	: Mr. Parackrama Edirisinghe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14400" y="3657600"/>
            <a:ext cx="7620000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Serendib Apartments has number of apartments for  rent.</a:t>
            </a:r>
          </a:p>
          <a:p>
            <a:pPr>
              <a:buFont typeface="Arial" pitchFamily="34" charset="0"/>
              <a:buChar char="•"/>
            </a:pPr>
            <a:endParaRPr lang="en-US" sz="2400" b="1" dirty="0" smtClean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r>
              <a:rPr lang="en-US" sz="2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This company has customers from different  areas such as abroad</a:t>
            </a:r>
          </a:p>
          <a:p>
            <a:pPr>
              <a:buFont typeface="Arial" pitchFamily="34" charset="0"/>
              <a:buChar char="•"/>
            </a:pPr>
            <a:endParaRPr lang="en-US" sz="2400" b="1" dirty="0" smtClean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r>
              <a:rPr lang="en-US" sz="2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Currently they have a database system to handle their information but  it is for internal use only</a:t>
            </a:r>
          </a:p>
          <a:p>
            <a:endParaRPr lang="en-US" dirty="0"/>
          </a:p>
        </p:txBody>
      </p:sp>
      <p:sp>
        <p:nvSpPr>
          <p:cNvPr id="7" name="5-Point Star 6"/>
          <p:cNvSpPr/>
          <p:nvPr/>
        </p:nvSpPr>
        <p:spPr>
          <a:xfrm>
            <a:off x="685800" y="3810000"/>
            <a:ext cx="152400" cy="152400"/>
          </a:xfrm>
          <a:prstGeom prst="star5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5-Point Star 7"/>
          <p:cNvSpPr/>
          <p:nvPr/>
        </p:nvSpPr>
        <p:spPr>
          <a:xfrm>
            <a:off x="685800" y="4516580"/>
            <a:ext cx="152400" cy="152400"/>
          </a:xfrm>
          <a:prstGeom prst="star5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5-Point Star 8"/>
          <p:cNvSpPr/>
          <p:nvPr/>
        </p:nvSpPr>
        <p:spPr>
          <a:xfrm>
            <a:off x="685800" y="5618015"/>
            <a:ext cx="152400" cy="152400"/>
          </a:xfrm>
          <a:prstGeom prst="star5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2" name="Group 11"/>
          <p:cNvGrpSpPr/>
          <p:nvPr/>
        </p:nvGrpSpPr>
        <p:grpSpPr>
          <a:xfrm>
            <a:off x="267697" y="228600"/>
            <a:ext cx="8662166" cy="1370271"/>
            <a:chOff x="267697" y="228600"/>
            <a:chExt cx="8662166" cy="1370271"/>
          </a:xfrm>
        </p:grpSpPr>
        <p:pic>
          <p:nvPicPr>
            <p:cNvPr id="10" name="Picture 9" descr="asdf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571668" y="228600"/>
              <a:ext cx="1358195" cy="1066800"/>
            </a:xfrm>
            <a:prstGeom prst="rect">
              <a:avLst/>
            </a:prstGeom>
          </p:spPr>
        </p:pic>
        <p:pic>
          <p:nvPicPr>
            <p:cNvPr id="11" name="Picture 10" descr="sliit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67697" y="228600"/>
              <a:ext cx="1027703" cy="1370271"/>
            </a:xfrm>
            <a:prstGeom prst="rect">
              <a:avLst/>
            </a:prstGeom>
          </p:spPr>
        </p:pic>
      </p:grpSp>
      <p:sp>
        <p:nvSpPr>
          <p:cNvPr id="13" name="TextBox 12"/>
          <p:cNvSpPr txBox="1"/>
          <p:nvPr/>
        </p:nvSpPr>
        <p:spPr>
          <a:xfrm>
            <a:off x="152400" y="6488668"/>
            <a:ext cx="2971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DIT/11/C2/0328 - Kirinda G.L.M.</a:t>
            </a:r>
            <a:endParaRPr lang="en-US" sz="14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41780" y="288940"/>
            <a:ext cx="58674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Current  Situation</a:t>
            </a:r>
            <a:endParaRPr lang="en-US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3400" y="1600200"/>
            <a:ext cx="78486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Their database system can be accessed from their office only.</a:t>
            </a:r>
          </a:p>
          <a:p>
            <a:endParaRPr lang="en-US" sz="2400" dirty="0" smtClean="0"/>
          </a:p>
          <a:p>
            <a:r>
              <a:rPr lang="en-US" sz="2400" dirty="0" smtClean="0"/>
              <a:t>If customers want  to check any apartment  they have  to walk  into  the  particular apartment.</a:t>
            </a:r>
          </a:p>
          <a:p>
            <a:endParaRPr lang="en-US" sz="2400" dirty="0" smtClean="0"/>
          </a:p>
          <a:p>
            <a:r>
              <a:rPr lang="en-US" sz="2400" dirty="0" smtClean="0"/>
              <a:t>When making payments customers have to come to the head office of Serendib Apartments. </a:t>
            </a:r>
            <a:endParaRPr lang="en-US" sz="2400" dirty="0"/>
          </a:p>
        </p:txBody>
      </p:sp>
      <p:pic>
        <p:nvPicPr>
          <p:cNvPr id="4" name="Picture 3" descr="imag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10200" y="4314870"/>
            <a:ext cx="3428999" cy="2275165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267697" y="228600"/>
            <a:ext cx="8662166" cy="1370271"/>
            <a:chOff x="267697" y="228600"/>
            <a:chExt cx="8662166" cy="1370271"/>
          </a:xfrm>
        </p:grpSpPr>
        <p:pic>
          <p:nvPicPr>
            <p:cNvPr id="6" name="Picture 5" descr="asdf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571668" y="228600"/>
              <a:ext cx="1358195" cy="1066800"/>
            </a:xfrm>
            <a:prstGeom prst="rect">
              <a:avLst/>
            </a:prstGeom>
          </p:spPr>
        </p:pic>
        <p:pic>
          <p:nvPicPr>
            <p:cNvPr id="7" name="Picture 6" descr="sliit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67697" y="228600"/>
              <a:ext cx="1027703" cy="1370271"/>
            </a:xfrm>
            <a:prstGeom prst="rect">
              <a:avLst/>
            </a:prstGeom>
          </p:spPr>
        </p:pic>
      </p:grpSp>
      <p:sp>
        <p:nvSpPr>
          <p:cNvPr id="8" name="TextBox 7"/>
          <p:cNvSpPr txBox="1"/>
          <p:nvPr/>
        </p:nvSpPr>
        <p:spPr>
          <a:xfrm>
            <a:off x="152400" y="6488668"/>
            <a:ext cx="2971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DIT/11/C2/0343 - Piumika W.M.S.</a:t>
            </a:r>
            <a:endParaRPr lang="en-US" sz="14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641780" y="288940"/>
            <a:ext cx="58674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Problems</a:t>
            </a:r>
            <a:endParaRPr lang="en-US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9" name="Picture 8" descr="imagesCAS03G7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91200" y="4476964"/>
            <a:ext cx="3000375" cy="2123861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267698" y="228600"/>
            <a:ext cx="8662165" cy="1295401"/>
            <a:chOff x="267698" y="228600"/>
            <a:chExt cx="8662165" cy="1295401"/>
          </a:xfrm>
        </p:grpSpPr>
        <p:pic>
          <p:nvPicPr>
            <p:cNvPr id="6" name="Picture 5" descr="asdf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571668" y="228600"/>
              <a:ext cx="1358195" cy="1066800"/>
            </a:xfrm>
            <a:prstGeom prst="rect">
              <a:avLst/>
            </a:prstGeom>
          </p:spPr>
        </p:pic>
        <p:pic>
          <p:nvPicPr>
            <p:cNvPr id="8" name="Picture 7" descr="sliit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67698" y="228601"/>
              <a:ext cx="971550" cy="1295400"/>
            </a:xfrm>
            <a:prstGeom prst="rect">
              <a:avLst/>
            </a:prstGeom>
          </p:spPr>
        </p:pic>
      </p:grpSp>
      <p:sp>
        <p:nvSpPr>
          <p:cNvPr id="7" name="TextBox 6"/>
          <p:cNvSpPr txBox="1"/>
          <p:nvPr/>
        </p:nvSpPr>
        <p:spPr>
          <a:xfrm>
            <a:off x="457200" y="1447800"/>
            <a:ext cx="82296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If customers want to get clear idea about apartments they have to travel a long distance, but customers don’t  like to waste their valuable time and money. </a:t>
            </a:r>
          </a:p>
          <a:p>
            <a:endParaRPr lang="en-US" sz="2400" dirty="0" smtClean="0"/>
          </a:p>
          <a:p>
            <a:r>
              <a:rPr lang="en-US" sz="2400" dirty="0" smtClean="0"/>
              <a:t>There is no easier way to communicate with number of  customers  in a friendly manner.</a:t>
            </a:r>
          </a:p>
          <a:p>
            <a:endParaRPr lang="en-US" sz="2400" dirty="0" smtClean="0"/>
          </a:p>
          <a:p>
            <a:r>
              <a:rPr lang="en-US" sz="2400" dirty="0" smtClean="0"/>
              <a:t>Customers have no way to connect with the company before or after  office hours.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52400" y="6488668"/>
            <a:ext cx="2971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DIT/11/C2/0345 – Jayarathne R.P.E.T.</a:t>
            </a:r>
            <a:endParaRPr lang="en-US" sz="14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41780" y="288940"/>
            <a:ext cx="58674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Requirements</a:t>
            </a:r>
            <a:endParaRPr lang="en-US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1000" y="1524000"/>
            <a:ext cx="8305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Customers should able to get clear idea about apartment  without walking inside.</a:t>
            </a:r>
          </a:p>
          <a:p>
            <a:endParaRPr lang="en-US" sz="2000" dirty="0" smtClean="0"/>
          </a:p>
          <a:p>
            <a:r>
              <a:rPr lang="en-US" sz="2000" dirty="0" smtClean="0"/>
              <a:t>Customers  should be able to check the availability and reserve apartments  from any where there are.</a:t>
            </a:r>
          </a:p>
          <a:p>
            <a:endParaRPr lang="en-US" sz="2000" dirty="0" smtClean="0"/>
          </a:p>
          <a:p>
            <a:r>
              <a:rPr lang="en-US" sz="2000" dirty="0" smtClean="0"/>
              <a:t>Customers should  be able to make payments  without coming to head office.</a:t>
            </a:r>
          </a:p>
          <a:p>
            <a:endParaRPr lang="en-US" sz="2000" dirty="0" smtClean="0"/>
          </a:p>
          <a:p>
            <a:r>
              <a:rPr lang="en-US" sz="2000" dirty="0" smtClean="0"/>
              <a:t>The company wants spread their business  all over the  world.</a:t>
            </a:r>
            <a:endParaRPr lang="en-US" sz="2000" dirty="0"/>
          </a:p>
        </p:txBody>
      </p:sp>
      <p:pic>
        <p:nvPicPr>
          <p:cNvPr id="5" name="Picture 4" descr="untitledds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5000" y="4282264"/>
            <a:ext cx="3142943" cy="2375480"/>
          </a:xfrm>
          <a:prstGeom prst="rect">
            <a:avLst/>
          </a:prstGeom>
        </p:spPr>
      </p:pic>
      <p:grpSp>
        <p:nvGrpSpPr>
          <p:cNvPr id="6" name="Group 5"/>
          <p:cNvGrpSpPr/>
          <p:nvPr/>
        </p:nvGrpSpPr>
        <p:grpSpPr>
          <a:xfrm>
            <a:off x="267697" y="228600"/>
            <a:ext cx="8662166" cy="1370271"/>
            <a:chOff x="267697" y="228600"/>
            <a:chExt cx="8662166" cy="1370271"/>
          </a:xfrm>
        </p:grpSpPr>
        <p:pic>
          <p:nvPicPr>
            <p:cNvPr id="7" name="Picture 6" descr="asdf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571668" y="228600"/>
              <a:ext cx="1358195" cy="1066800"/>
            </a:xfrm>
            <a:prstGeom prst="rect">
              <a:avLst/>
            </a:prstGeom>
          </p:spPr>
        </p:pic>
        <p:pic>
          <p:nvPicPr>
            <p:cNvPr id="8" name="Picture 7" descr="sliit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67697" y="228600"/>
              <a:ext cx="1027703" cy="1370271"/>
            </a:xfrm>
            <a:prstGeom prst="rect">
              <a:avLst/>
            </a:prstGeom>
          </p:spPr>
        </p:pic>
      </p:grpSp>
      <p:sp>
        <p:nvSpPr>
          <p:cNvPr id="9" name="TextBox 8"/>
          <p:cNvSpPr txBox="1"/>
          <p:nvPr/>
        </p:nvSpPr>
        <p:spPr>
          <a:xfrm>
            <a:off x="152400" y="6488668"/>
            <a:ext cx="2971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DIT/11/C2/0353 – Thilantha B.Y.</a:t>
            </a:r>
            <a:endParaRPr lang="en-US" sz="14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41780" y="288940"/>
            <a:ext cx="58674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Solution</a:t>
            </a:r>
            <a:endParaRPr lang="en-US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3400" y="1636693"/>
            <a:ext cx="8153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00B050"/>
                </a:solidFill>
              </a:rPr>
              <a:t>Creating a web based E-Commerce Application with following functions</a:t>
            </a:r>
            <a:endParaRPr lang="en-US" sz="2800" b="1" dirty="0">
              <a:solidFill>
                <a:srgbClr val="00B050"/>
              </a:solidFill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267697" y="228600"/>
            <a:ext cx="8662166" cy="1370271"/>
            <a:chOff x="267697" y="228600"/>
            <a:chExt cx="8662166" cy="1370271"/>
          </a:xfrm>
        </p:grpSpPr>
        <p:pic>
          <p:nvPicPr>
            <p:cNvPr id="5" name="Picture 4" descr="asdf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571668" y="228600"/>
              <a:ext cx="1358195" cy="1066800"/>
            </a:xfrm>
            <a:prstGeom prst="rect">
              <a:avLst/>
            </a:prstGeom>
          </p:spPr>
        </p:pic>
        <p:pic>
          <p:nvPicPr>
            <p:cNvPr id="6" name="Picture 5" descr="sliit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67697" y="228600"/>
              <a:ext cx="1027703" cy="1370271"/>
            </a:xfrm>
            <a:prstGeom prst="rect">
              <a:avLst/>
            </a:prstGeom>
          </p:spPr>
        </p:pic>
      </p:grpSp>
      <p:pic>
        <p:nvPicPr>
          <p:cNvPr id="8" name="Picture 7" descr="business meeting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15000" y="3186074"/>
            <a:ext cx="3213100" cy="351952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52400" y="6488668"/>
            <a:ext cx="2971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DIT/11/C2/0357– Chathuranga A.W.I.</a:t>
            </a:r>
            <a:endParaRPr lang="en-US" sz="14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9600" y="3352800"/>
            <a:ext cx="57912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en-US" sz="2400" dirty="0" smtClean="0"/>
              <a:t> </a:t>
            </a:r>
            <a:r>
              <a:rPr lang="en-US" sz="2400" dirty="0" smtClean="0"/>
              <a:t>Us</a:t>
            </a:r>
            <a:r>
              <a:rPr lang="en-US" sz="2400" dirty="0" smtClean="0"/>
              <a:t>er </a:t>
            </a:r>
            <a:r>
              <a:rPr lang="en-US" sz="2400" dirty="0" smtClean="0"/>
              <a:t>Registration</a:t>
            </a:r>
          </a:p>
          <a:p>
            <a:pPr>
              <a:buFont typeface="Wingdings" pitchFamily="2" charset="2"/>
              <a:buChar char="q"/>
            </a:pPr>
            <a:r>
              <a:rPr lang="en-US" sz="2400" dirty="0" smtClean="0"/>
              <a:t> </a:t>
            </a:r>
            <a:r>
              <a:rPr lang="en-US" sz="2400" dirty="0" smtClean="0"/>
              <a:t>Use</a:t>
            </a:r>
            <a:r>
              <a:rPr lang="en-US" sz="2400" dirty="0" smtClean="0"/>
              <a:t>r </a:t>
            </a:r>
            <a:r>
              <a:rPr lang="en-US" sz="2400" dirty="0" smtClean="0"/>
              <a:t>Login</a:t>
            </a:r>
          </a:p>
          <a:p>
            <a:pPr>
              <a:buFont typeface="Wingdings" pitchFamily="2" charset="2"/>
              <a:buChar char="q"/>
            </a:pPr>
            <a:r>
              <a:rPr lang="en-US" sz="2400" dirty="0" smtClean="0"/>
              <a:t> </a:t>
            </a:r>
            <a:r>
              <a:rPr lang="en-US" sz="2400" dirty="0" smtClean="0"/>
              <a:t>Edit</a:t>
            </a:r>
            <a:r>
              <a:rPr lang="en-US" sz="2400" dirty="0" smtClean="0"/>
              <a:t> </a:t>
            </a:r>
            <a:r>
              <a:rPr lang="en-US" sz="2400" dirty="0" smtClean="0"/>
              <a:t>Customer Details</a:t>
            </a:r>
          </a:p>
          <a:p>
            <a:pPr>
              <a:buFont typeface="Wingdings" pitchFamily="2" charset="2"/>
              <a:buChar char="q"/>
            </a:pPr>
            <a:r>
              <a:rPr lang="en-US" sz="2400" dirty="0" smtClean="0"/>
              <a:t> </a:t>
            </a:r>
            <a:r>
              <a:rPr lang="en-US" sz="2400" dirty="0" smtClean="0"/>
              <a:t>Check</a:t>
            </a:r>
            <a:endParaRPr lang="en-US" sz="2400" dirty="0" smtClean="0"/>
          </a:p>
          <a:p>
            <a:pPr>
              <a:buFont typeface="Wingdings" pitchFamily="2" charset="2"/>
              <a:buChar char="q"/>
            </a:pPr>
            <a:r>
              <a:rPr lang="en-US" sz="2400" dirty="0" smtClean="0"/>
              <a:t> </a:t>
            </a:r>
            <a:r>
              <a:rPr lang="en-US" sz="2400" dirty="0" smtClean="0"/>
              <a:t>Make Payment</a:t>
            </a:r>
            <a:endParaRPr lang="en-US" sz="2400" dirty="0" smtClean="0"/>
          </a:p>
          <a:p>
            <a:pPr>
              <a:buFont typeface="Wingdings" pitchFamily="2" charset="2"/>
              <a:buChar char="q"/>
            </a:pPr>
            <a:r>
              <a:rPr lang="en-US" sz="2400" dirty="0" smtClean="0"/>
              <a:t> </a:t>
            </a:r>
            <a:r>
              <a:rPr lang="en-US" sz="2400" dirty="0" smtClean="0"/>
              <a:t>Reservation</a:t>
            </a:r>
            <a:endParaRPr 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267697" y="228600"/>
            <a:ext cx="8662166" cy="1370271"/>
            <a:chOff x="267697" y="228600"/>
            <a:chExt cx="8662166" cy="1370271"/>
          </a:xfrm>
        </p:grpSpPr>
        <p:pic>
          <p:nvPicPr>
            <p:cNvPr id="4" name="Picture 3" descr="asdf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571668" y="228600"/>
              <a:ext cx="1358195" cy="1066800"/>
            </a:xfrm>
            <a:prstGeom prst="rect">
              <a:avLst/>
            </a:prstGeom>
          </p:spPr>
        </p:pic>
        <p:pic>
          <p:nvPicPr>
            <p:cNvPr id="5" name="Picture 4" descr="sliit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67697" y="228600"/>
              <a:ext cx="1027703" cy="1370271"/>
            </a:xfrm>
            <a:prstGeom prst="rect">
              <a:avLst/>
            </a:prstGeom>
          </p:spPr>
        </p:pic>
      </p:grpSp>
      <p:sp>
        <p:nvSpPr>
          <p:cNvPr id="6" name="Rectangle 5"/>
          <p:cNvSpPr/>
          <p:nvPr/>
        </p:nvSpPr>
        <p:spPr>
          <a:xfrm>
            <a:off x="1641780" y="288940"/>
            <a:ext cx="58674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Benifits</a:t>
            </a:r>
            <a:endParaRPr lang="en-US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2400" y="6488668"/>
            <a:ext cx="2971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DIT/11/C2/0328 - Kirinda G.L.M.</a:t>
            </a:r>
            <a:endParaRPr lang="en-US" sz="14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57528" y="1737360"/>
            <a:ext cx="708660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dirty="0" smtClean="0"/>
              <a:t>Easy to make connection between company and customer. </a:t>
            </a:r>
          </a:p>
          <a:p>
            <a:r>
              <a:rPr lang="en-US" dirty="0" smtClean="0"/>
              <a:t>			</a:t>
            </a:r>
          </a:p>
          <a:p>
            <a:pPr lvl="0"/>
            <a:r>
              <a:rPr lang="en-US" dirty="0" smtClean="0"/>
              <a:t>Customer can connect with the company through the internet from anytime and anywhere even if they are in abroad.</a:t>
            </a:r>
          </a:p>
          <a:p>
            <a:r>
              <a:rPr lang="en-US" dirty="0" smtClean="0"/>
              <a:t> </a:t>
            </a:r>
          </a:p>
          <a:p>
            <a:pPr lvl="0"/>
            <a:r>
              <a:rPr lang="en-US" dirty="0" smtClean="0"/>
              <a:t>Customer can reserve apartment and makes payments from their credit or debit cards.</a:t>
            </a:r>
          </a:p>
          <a:p>
            <a:r>
              <a:rPr lang="en-US" dirty="0" smtClean="0"/>
              <a:t> </a:t>
            </a:r>
          </a:p>
          <a:p>
            <a:pPr lvl="0"/>
            <a:r>
              <a:rPr lang="en-US" dirty="0" smtClean="0"/>
              <a:t>Customer can check facilities and other features of the apartments that they are referring to without visiting. </a:t>
            </a:r>
          </a:p>
          <a:p>
            <a:r>
              <a:rPr lang="en-US" dirty="0" smtClean="0"/>
              <a:t> </a:t>
            </a:r>
          </a:p>
          <a:p>
            <a:pPr lvl="0"/>
            <a:r>
              <a:rPr lang="en-US" dirty="0" smtClean="0"/>
              <a:t>Company can handle their information easily, quickly ,efficiently and user-friendly.</a:t>
            </a:r>
          </a:p>
          <a:p>
            <a:r>
              <a:rPr lang="en-US" dirty="0" smtClean="0"/>
              <a:t> </a:t>
            </a:r>
          </a:p>
          <a:p>
            <a:pPr lvl="0"/>
            <a:r>
              <a:rPr lang="en-US" dirty="0" smtClean="0"/>
              <a:t>Though the internet they can promote company and also publicize for the purpose of selling or causing one to want.</a:t>
            </a:r>
          </a:p>
          <a:p>
            <a:r>
              <a:rPr lang="en-US" dirty="0" smtClean="0"/>
              <a:t> </a:t>
            </a:r>
          </a:p>
          <a:p>
            <a:endParaRPr lang="en-US" dirty="0"/>
          </a:p>
        </p:txBody>
      </p:sp>
      <p:sp>
        <p:nvSpPr>
          <p:cNvPr id="9" name="5-Point Star 8"/>
          <p:cNvSpPr/>
          <p:nvPr/>
        </p:nvSpPr>
        <p:spPr>
          <a:xfrm>
            <a:off x="1295400" y="5715000"/>
            <a:ext cx="152400" cy="152400"/>
          </a:xfrm>
          <a:prstGeom prst="star5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5-Point Star 9"/>
          <p:cNvSpPr/>
          <p:nvPr/>
        </p:nvSpPr>
        <p:spPr>
          <a:xfrm>
            <a:off x="1295400" y="4876800"/>
            <a:ext cx="152400" cy="152400"/>
          </a:xfrm>
          <a:prstGeom prst="star5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5-Point Star 10"/>
          <p:cNvSpPr/>
          <p:nvPr/>
        </p:nvSpPr>
        <p:spPr>
          <a:xfrm>
            <a:off x="1286256" y="4038600"/>
            <a:ext cx="152400" cy="152400"/>
          </a:xfrm>
          <a:prstGeom prst="star5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5-Point Star 11"/>
          <p:cNvSpPr/>
          <p:nvPr/>
        </p:nvSpPr>
        <p:spPr>
          <a:xfrm>
            <a:off x="1283208" y="3200400"/>
            <a:ext cx="152400" cy="152400"/>
          </a:xfrm>
          <a:prstGeom prst="star5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5-Point Star 12"/>
          <p:cNvSpPr/>
          <p:nvPr/>
        </p:nvSpPr>
        <p:spPr>
          <a:xfrm>
            <a:off x="1277112" y="2362200"/>
            <a:ext cx="152400" cy="152400"/>
          </a:xfrm>
          <a:prstGeom prst="star5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5-Point Star 13"/>
          <p:cNvSpPr/>
          <p:nvPr/>
        </p:nvSpPr>
        <p:spPr>
          <a:xfrm>
            <a:off x="1283208" y="1828800"/>
            <a:ext cx="152400" cy="152400"/>
          </a:xfrm>
          <a:prstGeom prst="star5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41780" y="304800"/>
            <a:ext cx="58674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Questions</a:t>
            </a:r>
            <a:endParaRPr lang="en-US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267697" y="228600"/>
            <a:ext cx="8662166" cy="1370271"/>
            <a:chOff x="267697" y="228600"/>
            <a:chExt cx="8662166" cy="1370271"/>
          </a:xfrm>
        </p:grpSpPr>
        <p:pic>
          <p:nvPicPr>
            <p:cNvPr id="4" name="Picture 3" descr="asdf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571668" y="228600"/>
              <a:ext cx="1358195" cy="1066800"/>
            </a:xfrm>
            <a:prstGeom prst="rect">
              <a:avLst/>
            </a:prstGeom>
          </p:spPr>
        </p:pic>
        <p:pic>
          <p:nvPicPr>
            <p:cNvPr id="5" name="Picture 4" descr="sliit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67697" y="228600"/>
              <a:ext cx="1027703" cy="1370271"/>
            </a:xfrm>
            <a:prstGeom prst="rect">
              <a:avLst/>
            </a:prstGeom>
          </p:spPr>
        </p:pic>
      </p:grpSp>
      <p:pic>
        <p:nvPicPr>
          <p:cNvPr id="6" name="Picture 5" descr="question-mark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14600" y="1752600"/>
            <a:ext cx="4114800" cy="41148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52400" y="6488668"/>
            <a:ext cx="2971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DIT/11/C2/0343 - Piumika W.M.S.</a:t>
            </a:r>
            <a:endParaRPr lang="en-US" sz="14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255</TotalTime>
  <Words>291</Words>
  <Application>Microsoft Office PowerPoint</Application>
  <PresentationFormat>On-screen Show (4:3)</PresentationFormat>
  <Paragraphs>67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Eranda</dc:creator>
  <cp:lastModifiedBy>DIT11C2-0345</cp:lastModifiedBy>
  <cp:revision>28</cp:revision>
  <dcterms:created xsi:type="dcterms:W3CDTF">2006-08-16T00:00:00Z</dcterms:created>
  <dcterms:modified xsi:type="dcterms:W3CDTF">2011-08-12T08:12:37Z</dcterms:modified>
</cp:coreProperties>
</file>